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7" r:id="rId5"/>
    <p:sldId id="266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3" r:id="rId14"/>
    <p:sldId id="314" r:id="rId15"/>
    <p:sldId id="261" r:id="rId16"/>
    <p:sldId id="304" r:id="rId17"/>
    <p:sldId id="305" r:id="rId18"/>
    <p:sldId id="315" r:id="rId19"/>
    <p:sldId id="262" r:id="rId20"/>
    <p:sldId id="306" r:id="rId21"/>
    <p:sldId id="316" r:id="rId22"/>
    <p:sldId id="263" r:id="rId23"/>
    <p:sldId id="307" r:id="rId24"/>
    <p:sldId id="317" r:id="rId25"/>
    <p:sldId id="264" r:id="rId26"/>
    <p:sldId id="313" r:id="rId27"/>
    <p:sldId id="31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61A38DF0-F11E-47C3-84D3-0AFF9F297DA3}"/>
    <pc:docChg chg="custSel addSld delSld modSld">
      <pc:chgData name="Ellsworth, Tricia" userId="01d6a956-2361-406b-8257-931c99b3a1b5" providerId="ADAL" clId="{61A38DF0-F11E-47C3-84D3-0AFF9F297DA3}" dt="2023-08-31T17:22:42.514" v="386" actId="14100"/>
      <pc:docMkLst>
        <pc:docMk/>
      </pc:docMkLst>
      <pc:sldChg chg="modSp">
        <pc:chgData name="Ellsworth, Tricia" userId="01d6a956-2361-406b-8257-931c99b3a1b5" providerId="ADAL" clId="{61A38DF0-F11E-47C3-84D3-0AFF9F297DA3}" dt="2023-08-31T17:18:49.669" v="172" actId="1076"/>
        <pc:sldMkLst>
          <pc:docMk/>
          <pc:sldMk cId="3748188984" sldId="261"/>
        </pc:sldMkLst>
        <pc:picChg chg="mod">
          <ac:chgData name="Ellsworth, Tricia" userId="01d6a956-2361-406b-8257-931c99b3a1b5" providerId="ADAL" clId="{61A38DF0-F11E-47C3-84D3-0AFF9F297DA3}" dt="2023-08-31T17:18:49.669" v="172" actId="1076"/>
          <ac:picMkLst>
            <pc:docMk/>
            <pc:sldMk cId="3748188984" sldId="261"/>
            <ac:picMk id="3" creationId="{541E6F9D-92FB-4AA2-9E16-36BF0EEEB079}"/>
          </ac:picMkLst>
        </pc:picChg>
      </pc:sldChg>
      <pc:sldChg chg="addSp modSp">
        <pc:chgData name="Ellsworth, Tricia" userId="01d6a956-2361-406b-8257-931c99b3a1b5" providerId="ADAL" clId="{61A38DF0-F11E-47C3-84D3-0AFF9F297DA3}" dt="2023-08-31T17:20:03.984" v="197" actId="1076"/>
        <pc:sldMkLst>
          <pc:docMk/>
          <pc:sldMk cId="2147759825" sldId="262"/>
        </pc:sldMkLst>
        <pc:picChg chg="add mod modCrop">
          <ac:chgData name="Ellsworth, Tricia" userId="01d6a956-2361-406b-8257-931c99b3a1b5" providerId="ADAL" clId="{61A38DF0-F11E-47C3-84D3-0AFF9F297DA3}" dt="2023-08-31T17:20:03.984" v="197" actId="1076"/>
          <ac:picMkLst>
            <pc:docMk/>
            <pc:sldMk cId="2147759825" sldId="262"/>
            <ac:picMk id="3" creationId="{5ABF5E14-0527-4053-945F-FFEE46EF098B}"/>
          </ac:picMkLst>
        </pc:picChg>
      </pc:sldChg>
      <pc:sldChg chg="modSp">
        <pc:chgData name="Ellsworth, Tricia" userId="01d6a956-2361-406b-8257-931c99b3a1b5" providerId="ADAL" clId="{61A38DF0-F11E-47C3-84D3-0AFF9F297DA3}" dt="2023-08-31T17:21:15.051" v="266" actId="1076"/>
        <pc:sldMkLst>
          <pc:docMk/>
          <pc:sldMk cId="1530443336" sldId="263"/>
        </pc:sldMkLst>
        <pc:picChg chg="mod modCrop">
          <ac:chgData name="Ellsworth, Tricia" userId="01d6a956-2361-406b-8257-931c99b3a1b5" providerId="ADAL" clId="{61A38DF0-F11E-47C3-84D3-0AFF9F297DA3}" dt="2023-08-31T17:21:15.051" v="266" actId="1076"/>
          <ac:picMkLst>
            <pc:docMk/>
            <pc:sldMk cId="1530443336" sldId="263"/>
            <ac:picMk id="3" creationId="{088EAAD7-ED31-4A1E-95D7-77C40572CDAE}"/>
          </ac:picMkLst>
        </pc:picChg>
      </pc:sldChg>
      <pc:sldChg chg="addSp modSp">
        <pc:chgData name="Ellsworth, Tricia" userId="01d6a956-2361-406b-8257-931c99b3a1b5" providerId="ADAL" clId="{61A38DF0-F11E-47C3-84D3-0AFF9F297DA3}" dt="2023-08-31T17:22:00.979" v="326" actId="1076"/>
        <pc:sldMkLst>
          <pc:docMk/>
          <pc:sldMk cId="2687685456" sldId="264"/>
        </pc:sldMkLst>
        <pc:picChg chg="mod">
          <ac:chgData name="Ellsworth, Tricia" userId="01d6a956-2361-406b-8257-931c99b3a1b5" providerId="ADAL" clId="{61A38DF0-F11E-47C3-84D3-0AFF9F297DA3}" dt="2023-08-31T17:21:55.211" v="322" actId="1076"/>
          <ac:picMkLst>
            <pc:docMk/>
            <pc:sldMk cId="2687685456" sldId="264"/>
            <ac:picMk id="3" creationId="{74C58898-82E4-4AFC-A10A-C90169070306}"/>
          </ac:picMkLst>
        </pc:picChg>
        <pc:picChg chg="add mod">
          <ac:chgData name="Ellsworth, Tricia" userId="01d6a956-2361-406b-8257-931c99b3a1b5" providerId="ADAL" clId="{61A38DF0-F11E-47C3-84D3-0AFF9F297DA3}" dt="2023-08-31T17:22:00.979" v="326" actId="1076"/>
          <ac:picMkLst>
            <pc:docMk/>
            <pc:sldMk cId="2687685456" sldId="264"/>
            <ac:picMk id="4" creationId="{09431083-B964-438B-B21B-BA1B2D3D4C50}"/>
          </ac:picMkLst>
        </pc:picChg>
      </pc:sldChg>
      <pc:sldChg chg="addSp modSp">
        <pc:chgData name="Ellsworth, Tricia" userId="01d6a956-2361-406b-8257-931c99b3a1b5" providerId="ADAL" clId="{61A38DF0-F11E-47C3-84D3-0AFF9F297DA3}" dt="2023-08-31T17:17:28.858" v="140" actId="1076"/>
        <pc:sldMkLst>
          <pc:docMk/>
          <pc:sldMk cId="1814004957" sldId="266"/>
        </pc:sldMkLst>
        <pc:picChg chg="add mod">
          <ac:chgData name="Ellsworth, Tricia" userId="01d6a956-2361-406b-8257-931c99b3a1b5" providerId="ADAL" clId="{61A38DF0-F11E-47C3-84D3-0AFF9F297DA3}" dt="2023-08-31T17:17:28.858" v="140" actId="1076"/>
          <ac:picMkLst>
            <pc:docMk/>
            <pc:sldMk cId="1814004957" sldId="266"/>
            <ac:picMk id="3" creationId="{F07E5D31-C987-4F29-8684-7C1E189D0430}"/>
          </ac:picMkLst>
        </pc:picChg>
      </pc:sldChg>
      <pc:sldChg chg="delSp del">
        <pc:chgData name="Ellsworth, Tricia" userId="01d6a956-2361-406b-8257-931c99b3a1b5" providerId="ADAL" clId="{61A38DF0-F11E-47C3-84D3-0AFF9F297DA3}" dt="2023-08-31T17:09:04.033" v="2" actId="2696"/>
        <pc:sldMkLst>
          <pc:docMk/>
          <pc:sldMk cId="3203027617" sldId="294"/>
        </pc:sldMkLst>
        <pc:picChg chg="del">
          <ac:chgData name="Ellsworth, Tricia" userId="01d6a956-2361-406b-8257-931c99b3a1b5" providerId="ADAL" clId="{61A38DF0-F11E-47C3-84D3-0AFF9F297DA3}" dt="2023-08-31T17:09:00.031" v="0"/>
          <ac:picMkLst>
            <pc:docMk/>
            <pc:sldMk cId="3203027617" sldId="294"/>
            <ac:picMk id="5" creationId="{E5BBDE42-B079-445C-99EE-44A1DC9B6996}"/>
          </ac:picMkLst>
        </pc:picChg>
      </pc:sldChg>
      <pc:sldChg chg="modSp">
        <pc:chgData name="Ellsworth, Tricia" userId="01d6a956-2361-406b-8257-931c99b3a1b5" providerId="ADAL" clId="{61A38DF0-F11E-47C3-84D3-0AFF9F297DA3}" dt="2023-08-31T17:17:34.977" v="143" actId="1076"/>
        <pc:sldMkLst>
          <pc:docMk/>
          <pc:sldMk cId="1728006442" sldId="295"/>
        </pc:sldMkLst>
        <pc:picChg chg="mod">
          <ac:chgData name="Ellsworth, Tricia" userId="01d6a956-2361-406b-8257-931c99b3a1b5" providerId="ADAL" clId="{61A38DF0-F11E-47C3-84D3-0AFF9F297DA3}" dt="2023-08-31T17:17:34.977" v="143" actId="1076"/>
          <ac:picMkLst>
            <pc:docMk/>
            <pc:sldMk cId="1728006442" sldId="295"/>
            <ac:picMk id="3" creationId="{D64F1326-B3C9-47AD-8B30-603738A041F1}"/>
          </ac:picMkLst>
        </pc:picChg>
      </pc:sldChg>
      <pc:sldChg chg="modSp">
        <pc:chgData name="Ellsworth, Tricia" userId="01d6a956-2361-406b-8257-931c99b3a1b5" providerId="ADAL" clId="{61A38DF0-F11E-47C3-84D3-0AFF9F297DA3}" dt="2023-08-31T17:17:52.830" v="149" actId="14100"/>
        <pc:sldMkLst>
          <pc:docMk/>
          <pc:sldMk cId="5909302" sldId="296"/>
        </pc:sldMkLst>
        <pc:picChg chg="mod modCrop">
          <ac:chgData name="Ellsworth, Tricia" userId="01d6a956-2361-406b-8257-931c99b3a1b5" providerId="ADAL" clId="{61A38DF0-F11E-47C3-84D3-0AFF9F297DA3}" dt="2023-08-31T17:17:52.830" v="149" actId="14100"/>
          <ac:picMkLst>
            <pc:docMk/>
            <pc:sldMk cId="5909302" sldId="296"/>
            <ac:picMk id="3" creationId="{396FB58E-2311-410E-B25D-C83032E96104}"/>
          </ac:picMkLst>
        </pc:picChg>
      </pc:sldChg>
      <pc:sldChg chg="modSp">
        <pc:chgData name="Ellsworth, Tricia" userId="01d6a956-2361-406b-8257-931c99b3a1b5" providerId="ADAL" clId="{61A38DF0-F11E-47C3-84D3-0AFF9F297DA3}" dt="2023-08-31T17:18:07.704" v="155" actId="1076"/>
        <pc:sldMkLst>
          <pc:docMk/>
          <pc:sldMk cId="812828514" sldId="297"/>
        </pc:sldMkLst>
        <pc:picChg chg="mod modCrop">
          <ac:chgData name="Ellsworth, Tricia" userId="01d6a956-2361-406b-8257-931c99b3a1b5" providerId="ADAL" clId="{61A38DF0-F11E-47C3-84D3-0AFF9F297DA3}" dt="2023-08-31T17:18:07.704" v="155" actId="1076"/>
          <ac:picMkLst>
            <pc:docMk/>
            <pc:sldMk cId="812828514" sldId="297"/>
            <ac:picMk id="3" creationId="{A03701F7-5FA8-4CA4-B62B-07D787DCEC27}"/>
          </ac:picMkLst>
        </pc:picChg>
      </pc:sldChg>
      <pc:sldChg chg="modSp">
        <pc:chgData name="Ellsworth, Tricia" userId="01d6a956-2361-406b-8257-931c99b3a1b5" providerId="ADAL" clId="{61A38DF0-F11E-47C3-84D3-0AFF9F297DA3}" dt="2023-08-31T17:18:14.681" v="158" actId="1076"/>
        <pc:sldMkLst>
          <pc:docMk/>
          <pc:sldMk cId="3943708529" sldId="298"/>
        </pc:sldMkLst>
        <pc:picChg chg="mod">
          <ac:chgData name="Ellsworth, Tricia" userId="01d6a956-2361-406b-8257-931c99b3a1b5" providerId="ADAL" clId="{61A38DF0-F11E-47C3-84D3-0AFF9F297DA3}" dt="2023-08-31T17:18:14.681" v="158" actId="1076"/>
          <ac:picMkLst>
            <pc:docMk/>
            <pc:sldMk cId="3943708529" sldId="298"/>
            <ac:picMk id="3" creationId="{15164A98-5013-4F70-B5E1-288C2643B494}"/>
          </ac:picMkLst>
        </pc:picChg>
      </pc:sldChg>
      <pc:sldChg chg="modSp">
        <pc:chgData name="Ellsworth, Tricia" userId="01d6a956-2361-406b-8257-931c99b3a1b5" providerId="ADAL" clId="{61A38DF0-F11E-47C3-84D3-0AFF9F297DA3}" dt="2023-08-31T17:18:23.559" v="162" actId="1076"/>
        <pc:sldMkLst>
          <pc:docMk/>
          <pc:sldMk cId="129115817" sldId="299"/>
        </pc:sldMkLst>
        <pc:picChg chg="mod">
          <ac:chgData name="Ellsworth, Tricia" userId="01d6a956-2361-406b-8257-931c99b3a1b5" providerId="ADAL" clId="{61A38DF0-F11E-47C3-84D3-0AFF9F297DA3}" dt="2023-08-31T17:18:23.559" v="162" actId="1076"/>
          <ac:picMkLst>
            <pc:docMk/>
            <pc:sldMk cId="129115817" sldId="299"/>
            <ac:picMk id="3" creationId="{4CCFF6D7-BBE2-45C6-B580-199732E1C6E0}"/>
          </ac:picMkLst>
        </pc:picChg>
      </pc:sldChg>
      <pc:sldChg chg="modSp">
        <pc:chgData name="Ellsworth, Tricia" userId="01d6a956-2361-406b-8257-931c99b3a1b5" providerId="ADAL" clId="{61A38DF0-F11E-47C3-84D3-0AFF9F297DA3}" dt="2023-08-31T17:18:34.890" v="166" actId="14100"/>
        <pc:sldMkLst>
          <pc:docMk/>
          <pc:sldMk cId="3807805778" sldId="300"/>
        </pc:sldMkLst>
        <pc:picChg chg="mod">
          <ac:chgData name="Ellsworth, Tricia" userId="01d6a956-2361-406b-8257-931c99b3a1b5" providerId="ADAL" clId="{61A38DF0-F11E-47C3-84D3-0AFF9F297DA3}" dt="2023-08-31T17:18:34.890" v="166" actId="14100"/>
          <ac:picMkLst>
            <pc:docMk/>
            <pc:sldMk cId="3807805778" sldId="300"/>
            <ac:picMk id="3" creationId="{52779D17-7D75-41A5-BB35-2257680E469D}"/>
          </ac:picMkLst>
        </pc:picChg>
      </pc:sldChg>
      <pc:sldChg chg="modSp">
        <pc:chgData name="Ellsworth, Tricia" userId="01d6a956-2361-406b-8257-931c99b3a1b5" providerId="ADAL" clId="{61A38DF0-F11E-47C3-84D3-0AFF9F297DA3}" dt="2023-08-31T17:18:29.389" v="164" actId="14100"/>
        <pc:sldMkLst>
          <pc:docMk/>
          <pc:sldMk cId="477594122" sldId="301"/>
        </pc:sldMkLst>
        <pc:picChg chg="mod">
          <ac:chgData name="Ellsworth, Tricia" userId="01d6a956-2361-406b-8257-931c99b3a1b5" providerId="ADAL" clId="{61A38DF0-F11E-47C3-84D3-0AFF9F297DA3}" dt="2023-08-31T17:18:29.389" v="164" actId="14100"/>
          <ac:picMkLst>
            <pc:docMk/>
            <pc:sldMk cId="477594122" sldId="301"/>
            <ac:picMk id="3" creationId="{D2EF517E-67D7-4186-941F-5AC032ED7FA7}"/>
          </ac:picMkLst>
        </pc:picChg>
      </pc:sldChg>
      <pc:sldChg chg="modSp">
        <pc:chgData name="Ellsworth, Tricia" userId="01d6a956-2361-406b-8257-931c99b3a1b5" providerId="ADAL" clId="{61A38DF0-F11E-47C3-84D3-0AFF9F297DA3}" dt="2023-08-31T17:18:40.950" v="169" actId="14100"/>
        <pc:sldMkLst>
          <pc:docMk/>
          <pc:sldMk cId="1198983863" sldId="303"/>
        </pc:sldMkLst>
        <pc:picChg chg="mod">
          <ac:chgData name="Ellsworth, Tricia" userId="01d6a956-2361-406b-8257-931c99b3a1b5" providerId="ADAL" clId="{61A38DF0-F11E-47C3-84D3-0AFF9F297DA3}" dt="2023-08-31T17:18:40.950" v="169" actId="14100"/>
          <ac:picMkLst>
            <pc:docMk/>
            <pc:sldMk cId="1198983863" sldId="303"/>
            <ac:picMk id="3" creationId="{D2DAF61E-EBA8-4269-9F3C-DC42AC2026D0}"/>
          </ac:picMkLst>
        </pc:picChg>
      </pc:sldChg>
      <pc:sldChg chg="modSp">
        <pc:chgData name="Ellsworth, Tricia" userId="01d6a956-2361-406b-8257-931c99b3a1b5" providerId="ADAL" clId="{61A38DF0-F11E-47C3-84D3-0AFF9F297DA3}" dt="2023-08-31T17:19:02.550" v="177" actId="1076"/>
        <pc:sldMkLst>
          <pc:docMk/>
          <pc:sldMk cId="1505400908" sldId="304"/>
        </pc:sldMkLst>
        <pc:picChg chg="mod modCrop">
          <ac:chgData name="Ellsworth, Tricia" userId="01d6a956-2361-406b-8257-931c99b3a1b5" providerId="ADAL" clId="{61A38DF0-F11E-47C3-84D3-0AFF9F297DA3}" dt="2023-08-31T17:19:02.550" v="177" actId="1076"/>
          <ac:picMkLst>
            <pc:docMk/>
            <pc:sldMk cId="1505400908" sldId="304"/>
            <ac:picMk id="3" creationId="{13EFA302-91F4-455B-9693-D89F89552E10}"/>
          </ac:picMkLst>
        </pc:picChg>
      </pc:sldChg>
      <pc:sldChg chg="addSp modSp">
        <pc:chgData name="Ellsworth, Tricia" userId="01d6a956-2361-406b-8257-931c99b3a1b5" providerId="ADAL" clId="{61A38DF0-F11E-47C3-84D3-0AFF9F297DA3}" dt="2023-08-31T17:19:40.769" v="190" actId="1076"/>
        <pc:sldMkLst>
          <pc:docMk/>
          <pc:sldMk cId="1175951569" sldId="305"/>
        </pc:sldMkLst>
        <pc:picChg chg="mod modCrop">
          <ac:chgData name="Ellsworth, Tricia" userId="01d6a956-2361-406b-8257-931c99b3a1b5" providerId="ADAL" clId="{61A38DF0-F11E-47C3-84D3-0AFF9F297DA3}" dt="2023-08-31T17:19:38.174" v="189" actId="1076"/>
          <ac:picMkLst>
            <pc:docMk/>
            <pc:sldMk cId="1175951569" sldId="305"/>
            <ac:picMk id="3" creationId="{EC4BA3A1-2A3B-41DC-81FB-9A2EF778702B}"/>
          </ac:picMkLst>
        </pc:picChg>
        <pc:picChg chg="add mod modCrop">
          <ac:chgData name="Ellsworth, Tricia" userId="01d6a956-2361-406b-8257-931c99b3a1b5" providerId="ADAL" clId="{61A38DF0-F11E-47C3-84D3-0AFF9F297DA3}" dt="2023-08-31T17:19:40.769" v="190" actId="1076"/>
          <ac:picMkLst>
            <pc:docMk/>
            <pc:sldMk cId="1175951569" sldId="305"/>
            <ac:picMk id="4" creationId="{A6909BA4-69DA-488E-9D35-2E1A4DD87C00}"/>
          </ac:picMkLst>
        </pc:picChg>
      </pc:sldChg>
      <pc:sldChg chg="addSp modSp">
        <pc:chgData name="Ellsworth, Tricia" userId="01d6a956-2361-406b-8257-931c99b3a1b5" providerId="ADAL" clId="{61A38DF0-F11E-47C3-84D3-0AFF9F297DA3}" dt="2023-08-31T17:20:32.765" v="207" actId="1076"/>
        <pc:sldMkLst>
          <pc:docMk/>
          <pc:sldMk cId="801488446" sldId="306"/>
        </pc:sldMkLst>
        <pc:picChg chg="mod modCrop">
          <ac:chgData name="Ellsworth, Tricia" userId="01d6a956-2361-406b-8257-931c99b3a1b5" providerId="ADAL" clId="{61A38DF0-F11E-47C3-84D3-0AFF9F297DA3}" dt="2023-08-31T17:20:27.309" v="204" actId="14100"/>
          <ac:picMkLst>
            <pc:docMk/>
            <pc:sldMk cId="801488446" sldId="306"/>
            <ac:picMk id="3" creationId="{B9307C81-6CCE-476A-B0DE-B0D375E89FD9}"/>
          </ac:picMkLst>
        </pc:picChg>
        <pc:picChg chg="add mod modCrop">
          <ac:chgData name="Ellsworth, Tricia" userId="01d6a956-2361-406b-8257-931c99b3a1b5" providerId="ADAL" clId="{61A38DF0-F11E-47C3-84D3-0AFF9F297DA3}" dt="2023-08-31T17:20:32.765" v="207" actId="1076"/>
          <ac:picMkLst>
            <pc:docMk/>
            <pc:sldMk cId="801488446" sldId="306"/>
            <ac:picMk id="4" creationId="{DE0F36B8-673E-470A-A10C-F98B5BB4F866}"/>
          </ac:picMkLst>
        </pc:picChg>
      </pc:sldChg>
      <pc:sldChg chg="modSp">
        <pc:chgData name="Ellsworth, Tricia" userId="01d6a956-2361-406b-8257-931c99b3a1b5" providerId="ADAL" clId="{61A38DF0-F11E-47C3-84D3-0AFF9F297DA3}" dt="2023-08-31T17:21:26.790" v="270" actId="1076"/>
        <pc:sldMkLst>
          <pc:docMk/>
          <pc:sldMk cId="1726238325" sldId="307"/>
        </pc:sldMkLst>
        <pc:picChg chg="mod">
          <ac:chgData name="Ellsworth, Tricia" userId="01d6a956-2361-406b-8257-931c99b3a1b5" providerId="ADAL" clId="{61A38DF0-F11E-47C3-84D3-0AFF9F297DA3}" dt="2023-08-31T17:21:26.790" v="270" actId="1076"/>
          <ac:picMkLst>
            <pc:docMk/>
            <pc:sldMk cId="1726238325" sldId="307"/>
            <ac:picMk id="3" creationId="{0DCC4546-9115-4ECE-B426-24FEAC74BB8C}"/>
          </ac:picMkLst>
        </pc:picChg>
        <pc:picChg chg="mod">
          <ac:chgData name="Ellsworth, Tricia" userId="01d6a956-2361-406b-8257-931c99b3a1b5" providerId="ADAL" clId="{61A38DF0-F11E-47C3-84D3-0AFF9F297DA3}" dt="2023-08-31T17:21:22.856" v="268" actId="14100"/>
          <ac:picMkLst>
            <pc:docMk/>
            <pc:sldMk cId="1726238325" sldId="307"/>
            <ac:picMk id="4" creationId="{483CEE48-6212-413E-97D9-6CC1D52DE54C}"/>
          </ac:picMkLst>
        </pc:picChg>
      </pc:sldChg>
      <pc:sldChg chg="delSp del">
        <pc:chgData name="Ellsworth, Tricia" userId="01d6a956-2361-406b-8257-931c99b3a1b5" providerId="ADAL" clId="{61A38DF0-F11E-47C3-84D3-0AFF9F297DA3}" dt="2023-08-31T17:19:51.941" v="193" actId="2696"/>
        <pc:sldMkLst>
          <pc:docMk/>
          <pc:sldMk cId="1002257798" sldId="308"/>
        </pc:sldMkLst>
        <pc:picChg chg="del">
          <ac:chgData name="Ellsworth, Tricia" userId="01d6a956-2361-406b-8257-931c99b3a1b5" providerId="ADAL" clId="{61A38DF0-F11E-47C3-84D3-0AFF9F297DA3}" dt="2023-08-31T17:19:48.563" v="191"/>
          <ac:picMkLst>
            <pc:docMk/>
            <pc:sldMk cId="1002257798" sldId="308"/>
            <ac:picMk id="3" creationId="{16062590-A67D-48A9-84C1-B6AEE22A22AC}"/>
          </ac:picMkLst>
        </pc:picChg>
      </pc:sldChg>
      <pc:sldChg chg="delSp modSp del">
        <pc:chgData name="Ellsworth, Tricia" userId="01d6a956-2361-406b-8257-931c99b3a1b5" providerId="ADAL" clId="{61A38DF0-F11E-47C3-84D3-0AFF9F297DA3}" dt="2023-08-31T17:22:03.741" v="327" actId="2696"/>
        <pc:sldMkLst>
          <pc:docMk/>
          <pc:sldMk cId="3607064275" sldId="310"/>
        </pc:sldMkLst>
        <pc:picChg chg="del mod">
          <ac:chgData name="Ellsworth, Tricia" userId="01d6a956-2361-406b-8257-931c99b3a1b5" providerId="ADAL" clId="{61A38DF0-F11E-47C3-84D3-0AFF9F297DA3}" dt="2023-08-31T17:21:52.930" v="321"/>
          <ac:picMkLst>
            <pc:docMk/>
            <pc:sldMk cId="3607064275" sldId="310"/>
            <ac:picMk id="3" creationId="{C85BBC76-84CA-49EC-946B-9C4919723CA7}"/>
          </ac:picMkLst>
        </pc:picChg>
      </pc:sldChg>
      <pc:sldChg chg="delSp modSp">
        <pc:chgData name="Ellsworth, Tricia" userId="01d6a956-2361-406b-8257-931c99b3a1b5" providerId="ADAL" clId="{61A38DF0-F11E-47C3-84D3-0AFF9F297DA3}" dt="2023-08-31T17:17:07.921" v="136" actId="20577"/>
        <pc:sldMkLst>
          <pc:docMk/>
          <pc:sldMk cId="393680666" sldId="312"/>
        </pc:sldMkLst>
        <pc:spChg chg="mod">
          <ac:chgData name="Ellsworth, Tricia" userId="01d6a956-2361-406b-8257-931c99b3a1b5" providerId="ADAL" clId="{61A38DF0-F11E-47C3-84D3-0AFF9F297DA3}" dt="2023-08-31T17:17:07.921" v="136" actId="20577"/>
          <ac:spMkLst>
            <pc:docMk/>
            <pc:sldMk cId="393680666" sldId="312"/>
            <ac:spMk id="2" creationId="{8EAB8500-63F9-42A0-B7F0-A08CA3252BAF}"/>
          </ac:spMkLst>
        </pc:spChg>
        <pc:picChg chg="del">
          <ac:chgData name="Ellsworth, Tricia" userId="01d6a956-2361-406b-8257-931c99b3a1b5" providerId="ADAL" clId="{61A38DF0-F11E-47C3-84D3-0AFF9F297DA3}" dt="2023-08-31T17:16:58.035" v="97"/>
          <ac:picMkLst>
            <pc:docMk/>
            <pc:sldMk cId="393680666" sldId="312"/>
            <ac:picMk id="3" creationId="{3AF9B76B-7DA4-4AD5-9194-72CEA9586F3D}"/>
          </ac:picMkLst>
        </pc:picChg>
      </pc:sldChg>
      <pc:sldChg chg="addSp modSp">
        <pc:chgData name="Ellsworth, Tricia" userId="01d6a956-2361-406b-8257-931c99b3a1b5" providerId="ADAL" clId="{61A38DF0-F11E-47C3-84D3-0AFF9F297DA3}" dt="2023-08-31T17:22:42.514" v="386" actId="14100"/>
        <pc:sldMkLst>
          <pc:docMk/>
          <pc:sldMk cId="3393245297" sldId="313"/>
        </pc:sldMkLst>
        <pc:spChg chg="mod">
          <ac:chgData name="Ellsworth, Tricia" userId="01d6a956-2361-406b-8257-931c99b3a1b5" providerId="ADAL" clId="{61A38DF0-F11E-47C3-84D3-0AFF9F297DA3}" dt="2023-08-31T17:22:26.209" v="380" actId="20577"/>
          <ac:spMkLst>
            <pc:docMk/>
            <pc:sldMk cId="3393245297" sldId="313"/>
            <ac:spMk id="2" creationId="{8797068B-038E-4CAD-B653-9C6C257A5EC8}"/>
          </ac:spMkLst>
        </pc:spChg>
        <pc:picChg chg="mod modCrop">
          <ac:chgData name="Ellsworth, Tricia" userId="01d6a956-2361-406b-8257-931c99b3a1b5" providerId="ADAL" clId="{61A38DF0-F11E-47C3-84D3-0AFF9F297DA3}" dt="2023-08-31T17:22:39.594" v="384" actId="1076"/>
          <ac:picMkLst>
            <pc:docMk/>
            <pc:sldMk cId="3393245297" sldId="313"/>
            <ac:picMk id="3" creationId="{5DC9FF76-2366-4DD2-B1C1-6A3187C363F3}"/>
          </ac:picMkLst>
        </pc:picChg>
        <pc:picChg chg="add mod">
          <ac:chgData name="Ellsworth, Tricia" userId="01d6a956-2361-406b-8257-931c99b3a1b5" providerId="ADAL" clId="{61A38DF0-F11E-47C3-84D3-0AFF9F297DA3}" dt="2023-08-31T17:22:42.514" v="386" actId="14100"/>
          <ac:picMkLst>
            <pc:docMk/>
            <pc:sldMk cId="3393245297" sldId="313"/>
            <ac:picMk id="4" creationId="{59454471-0B66-443E-9F99-E45A3C25CB69}"/>
          </ac:picMkLst>
        </pc:picChg>
      </pc:sldChg>
      <pc:sldChg chg="modSp add">
        <pc:chgData name="Ellsworth, Tricia" userId="01d6a956-2361-406b-8257-931c99b3a1b5" providerId="ADAL" clId="{61A38DF0-F11E-47C3-84D3-0AFF9F297DA3}" dt="2023-08-31T17:16:25.140" v="42" actId="20577"/>
        <pc:sldMkLst>
          <pc:docMk/>
          <pc:sldMk cId="152492620" sldId="314"/>
        </pc:sldMkLst>
        <pc:spChg chg="mod">
          <ac:chgData name="Ellsworth, Tricia" userId="01d6a956-2361-406b-8257-931c99b3a1b5" providerId="ADAL" clId="{61A38DF0-F11E-47C3-84D3-0AFF9F297DA3}" dt="2023-08-31T17:16:25.140" v="42" actId="20577"/>
          <ac:spMkLst>
            <pc:docMk/>
            <pc:sldMk cId="152492620" sldId="314"/>
            <ac:spMk id="2" creationId="{BEB24530-082D-47E5-9AE5-69FA96BE5DD4}"/>
          </ac:spMkLst>
        </pc:spChg>
      </pc:sldChg>
      <pc:sldChg chg="modSp add">
        <pc:chgData name="Ellsworth, Tricia" userId="01d6a956-2361-406b-8257-931c99b3a1b5" providerId="ADAL" clId="{61A38DF0-F11E-47C3-84D3-0AFF9F297DA3}" dt="2023-08-31T17:16:38.903" v="83" actId="20577"/>
        <pc:sldMkLst>
          <pc:docMk/>
          <pc:sldMk cId="1502710472" sldId="315"/>
        </pc:sldMkLst>
        <pc:spChg chg="mod">
          <ac:chgData name="Ellsworth, Tricia" userId="01d6a956-2361-406b-8257-931c99b3a1b5" providerId="ADAL" clId="{61A38DF0-F11E-47C3-84D3-0AFF9F297DA3}" dt="2023-08-31T17:16:38.903" v="83" actId="20577"/>
          <ac:spMkLst>
            <pc:docMk/>
            <pc:sldMk cId="1502710472" sldId="315"/>
            <ac:spMk id="2" creationId="{23971E10-929F-4C21-A128-A45ECE739074}"/>
          </ac:spMkLst>
        </pc:spChg>
      </pc:sldChg>
      <pc:sldChg chg="modSp add">
        <pc:chgData name="Ellsworth, Tricia" userId="01d6a956-2361-406b-8257-931c99b3a1b5" providerId="ADAL" clId="{61A38DF0-F11E-47C3-84D3-0AFF9F297DA3}" dt="2023-08-31T17:20:52.223" v="259" actId="20577"/>
        <pc:sldMkLst>
          <pc:docMk/>
          <pc:sldMk cId="3003315178" sldId="316"/>
        </pc:sldMkLst>
        <pc:spChg chg="mod">
          <ac:chgData name="Ellsworth, Tricia" userId="01d6a956-2361-406b-8257-931c99b3a1b5" providerId="ADAL" clId="{61A38DF0-F11E-47C3-84D3-0AFF9F297DA3}" dt="2023-08-31T17:20:52.223" v="259" actId="20577"/>
          <ac:spMkLst>
            <pc:docMk/>
            <pc:sldMk cId="3003315178" sldId="316"/>
            <ac:spMk id="2" creationId="{08DC514D-598A-4665-BA3A-D12DAECBAEFF}"/>
          </ac:spMkLst>
        </pc:spChg>
      </pc:sldChg>
      <pc:sldChg chg="modSp add del">
        <pc:chgData name="Ellsworth, Tricia" userId="01d6a956-2361-406b-8257-931c99b3a1b5" providerId="ADAL" clId="{61A38DF0-F11E-47C3-84D3-0AFF9F297DA3}" dt="2023-08-31T17:16:54.678" v="96" actId="2696"/>
        <pc:sldMkLst>
          <pc:docMk/>
          <pc:sldMk cId="3708750064" sldId="316"/>
        </pc:sldMkLst>
        <pc:spChg chg="mod">
          <ac:chgData name="Ellsworth, Tricia" userId="01d6a956-2361-406b-8257-931c99b3a1b5" providerId="ADAL" clId="{61A38DF0-F11E-47C3-84D3-0AFF9F297DA3}" dt="2023-08-31T17:16:51.339" v="95" actId="20577"/>
          <ac:spMkLst>
            <pc:docMk/>
            <pc:sldMk cId="3708750064" sldId="316"/>
            <ac:spMk id="2" creationId="{3D992BD7-1D34-423E-8FFB-810F2DD7871A}"/>
          </ac:spMkLst>
        </pc:spChg>
      </pc:sldChg>
      <pc:sldChg chg="modSp add">
        <pc:chgData name="Ellsworth, Tricia" userId="01d6a956-2361-406b-8257-931c99b3a1b5" providerId="ADAL" clId="{61A38DF0-F11E-47C3-84D3-0AFF9F297DA3}" dt="2023-08-31T17:21:41.393" v="317" actId="20577"/>
        <pc:sldMkLst>
          <pc:docMk/>
          <pc:sldMk cId="2575107041" sldId="317"/>
        </pc:sldMkLst>
        <pc:spChg chg="mod">
          <ac:chgData name="Ellsworth, Tricia" userId="01d6a956-2361-406b-8257-931c99b3a1b5" providerId="ADAL" clId="{61A38DF0-F11E-47C3-84D3-0AFF9F297DA3}" dt="2023-08-31T17:21:41.393" v="317" actId="20577"/>
          <ac:spMkLst>
            <pc:docMk/>
            <pc:sldMk cId="2575107041" sldId="317"/>
            <ac:spMk id="2" creationId="{70EC622F-9F3E-4240-8C5E-4046F15A51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3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6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8D33E0-C57C-425C-8AE0-82E0D72C65D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26C5AA-2A70-491D-8163-01FF24CA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1124-FE17-4D43-81BD-FCD7A4A71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Edutyping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EA9DA-35CC-471A-BECB-77E06E980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Cyber Citizenship</a:t>
            </a:r>
          </a:p>
        </p:txBody>
      </p:sp>
    </p:spTree>
    <p:extLst>
      <p:ext uri="{BB962C8B-B14F-4D97-AF65-F5344CB8AC3E}">
        <p14:creationId xmlns:p14="http://schemas.microsoft.com/office/powerpoint/2010/main" val="71622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157B-1211-4F0D-9630-D970A2CA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AF61E-EBA8-4269-9F3C-DC42AC20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0" t="37193" r="34211" b="36842"/>
          <a:stretch/>
        </p:blipFill>
        <p:spPr>
          <a:xfrm>
            <a:off x="1735343" y="2068879"/>
            <a:ext cx="8385277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4530-082D-47E5-9AE5-69FA96BE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Surfing Safely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5249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2715-A40C-4C7F-B7E4-34BF89E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E6F9D-92FB-4AA2-9E16-36BF0EEEB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21286" r="32500" b="67252"/>
          <a:stretch/>
        </p:blipFill>
        <p:spPr>
          <a:xfrm>
            <a:off x="2121973" y="2458122"/>
            <a:ext cx="7243674" cy="13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CD9-0A3F-4AB4-A4BE-80454387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FA302-91F4-455B-9693-D89F8955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7" t="31111" r="33947" b="24919"/>
          <a:stretch/>
        </p:blipFill>
        <p:spPr>
          <a:xfrm>
            <a:off x="2546133" y="1881930"/>
            <a:ext cx="6010638" cy="43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36E9-6F10-47AD-99DB-6915365B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BA3A1-2A3B-41DC-81FB-9A2EF778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2690" r="32238" b="47767"/>
          <a:stretch/>
        </p:blipFill>
        <p:spPr>
          <a:xfrm>
            <a:off x="92279" y="1866478"/>
            <a:ext cx="5610107" cy="2604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09BA4-69DA-488E-9D35-2E1A4DD8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51968" r="32238" b="24210"/>
          <a:stretch/>
        </p:blipFill>
        <p:spPr>
          <a:xfrm>
            <a:off x="5584940" y="1950368"/>
            <a:ext cx="5859336" cy="21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1E10-929F-4C21-A128-A45ECE7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Cyber Safety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50271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8435-7D00-46DD-9C0B-5A5DFF9A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Behavior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F5E14-0527-4053-945F-FFEE46EF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70" t="20818" r="32763" b="29591"/>
          <a:stretch/>
        </p:blipFill>
        <p:spPr>
          <a:xfrm>
            <a:off x="2793534" y="1880754"/>
            <a:ext cx="5511567" cy="43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40A-AA88-4F95-82AD-14CD4738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07C81-6CCE-476A-B0DE-B0D375E89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26667" r="32368" b="34813"/>
          <a:stretch/>
        </p:blipFill>
        <p:spPr>
          <a:xfrm>
            <a:off x="130838" y="1821250"/>
            <a:ext cx="6160749" cy="3757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F36B8-673E-470A-A10C-F98B5BB4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65199" r="32368" b="12515"/>
          <a:stretch/>
        </p:blipFill>
        <p:spPr>
          <a:xfrm>
            <a:off x="5998913" y="2004655"/>
            <a:ext cx="6062249" cy="21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514D-598A-4665-BA3A-D12DAEC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Online Behavior Review Packet</a:t>
            </a:r>
          </a:p>
        </p:txBody>
      </p:sp>
    </p:spTree>
    <p:extLst>
      <p:ext uri="{BB962C8B-B14F-4D97-AF65-F5344CB8AC3E}">
        <p14:creationId xmlns:p14="http://schemas.microsoft.com/office/powerpoint/2010/main" val="300331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A437-5FAE-40F2-AAE1-1847DDA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Rules &amp; Manners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EAAD7-ED31-4A1E-95D7-77C40572C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9" t="28680" r="32723" b="17986"/>
          <a:stretch/>
        </p:blipFill>
        <p:spPr>
          <a:xfrm>
            <a:off x="3008262" y="1804472"/>
            <a:ext cx="5137448" cy="44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6F89-AFCD-4FE3-92DB-2F6BAB01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Surfing Safely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E5D31-C987-4F29-8684-7C1E189D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6667" r="32368" b="46667"/>
          <a:stretch/>
        </p:blipFill>
        <p:spPr>
          <a:xfrm>
            <a:off x="982539" y="1863195"/>
            <a:ext cx="9767171" cy="40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8C54-CAEF-4BF2-913D-A3961034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C4546-9115-4ECE-B426-24FEAC74B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1521" r="32500" b="25380"/>
          <a:stretch/>
        </p:blipFill>
        <p:spPr>
          <a:xfrm>
            <a:off x="479312" y="1876927"/>
            <a:ext cx="4916870" cy="4058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CEE48-6212-413E-97D9-6CC1D52DE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7" t="27369" r="32368" b="13450"/>
          <a:stretch/>
        </p:blipFill>
        <p:spPr>
          <a:xfrm>
            <a:off x="6288504" y="1876927"/>
            <a:ext cx="4867176" cy="44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622F-9F3E-4240-8C5E-4046F15A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Email Rules and Manners Review Packet</a:t>
            </a:r>
          </a:p>
        </p:txBody>
      </p:sp>
    </p:spTree>
    <p:extLst>
      <p:ext uri="{BB962C8B-B14F-4D97-AF65-F5344CB8AC3E}">
        <p14:creationId xmlns:p14="http://schemas.microsoft.com/office/powerpoint/2010/main" val="257510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1D0-A404-4179-9F67-39DE0252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Search Tips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58898-82E4-4AFC-A10A-C90169070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1" t="28538" r="33553" b="23743"/>
          <a:stretch/>
        </p:blipFill>
        <p:spPr>
          <a:xfrm>
            <a:off x="1577131" y="1831301"/>
            <a:ext cx="5450342" cy="4326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431083-B964-438B-B21B-BA1B2D3D4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7" t="59415" r="32895" b="27018"/>
          <a:stretch/>
        </p:blipFill>
        <p:spPr>
          <a:xfrm>
            <a:off x="6028005" y="3429000"/>
            <a:ext cx="5567153" cy="11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068B-038E-4CAD-B653-9C6C257A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 for Searching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9FF76-2366-4DD2-B1C1-6A3187C3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2" t="39858" r="32895" b="12748"/>
          <a:stretch/>
        </p:blipFill>
        <p:spPr>
          <a:xfrm>
            <a:off x="593123" y="1885166"/>
            <a:ext cx="5502877" cy="4160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54471-0B66-443E-9F99-E45A3C25C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9" t="28070" r="32895" b="24445"/>
          <a:stretch/>
        </p:blipFill>
        <p:spPr>
          <a:xfrm>
            <a:off x="6417381" y="2080708"/>
            <a:ext cx="5092313" cy="39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8500-63F9-42A0-B7F0-A08CA325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Online Behavior Review Packet</a:t>
            </a:r>
          </a:p>
        </p:txBody>
      </p:sp>
    </p:spTree>
    <p:extLst>
      <p:ext uri="{BB962C8B-B14F-4D97-AF65-F5344CB8AC3E}">
        <p14:creationId xmlns:p14="http://schemas.microsoft.com/office/powerpoint/2010/main" val="39368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0993-C1EF-468E-81F2-CE9787E7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F1326-B3C9-47AD-8B30-603738A04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58012" r="32763" b="18363"/>
          <a:stretch/>
        </p:blipFill>
        <p:spPr>
          <a:xfrm>
            <a:off x="922346" y="1957187"/>
            <a:ext cx="8998100" cy="33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0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E55C-1188-4571-A65C-60C72D99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FB58E-2311-410E-B25D-C83032E9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6" t="46868" r="34605" b="29902"/>
          <a:stretch/>
        </p:blipFill>
        <p:spPr>
          <a:xfrm>
            <a:off x="1922803" y="2269535"/>
            <a:ext cx="8246450" cy="32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9230-F00E-4D76-B4AC-15AC7ED0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701F7-5FA8-4CA4-B62B-07D787DC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1" t="21521" r="33158" b="56959"/>
          <a:stretch/>
        </p:blipFill>
        <p:spPr>
          <a:xfrm>
            <a:off x="1159483" y="1815332"/>
            <a:ext cx="9174272" cy="32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08ED-E609-46BC-87FB-32A15069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64A98-5013-4F70-B5E1-288C2643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2" t="24653" r="35921" b="52982"/>
          <a:stretch/>
        </p:blipFill>
        <p:spPr>
          <a:xfrm>
            <a:off x="1667496" y="1821250"/>
            <a:ext cx="9134026" cy="35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7F77-EC82-4B78-B4FE-4F72F611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FF6D7-BBE2-45C6-B580-199732E1C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50000" r="33158" b="27953"/>
          <a:stretch/>
        </p:blipFill>
        <p:spPr>
          <a:xfrm>
            <a:off x="1246952" y="2065862"/>
            <a:ext cx="9565182" cy="34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EBB8-829F-4AF1-8163-B5F65900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F517E-67D7-4186-941F-5AC032ED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9240" r="33684" b="45965"/>
          <a:stretch/>
        </p:blipFill>
        <p:spPr>
          <a:xfrm>
            <a:off x="1608038" y="1887816"/>
            <a:ext cx="9211815" cy="37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D627-C573-4F01-A76C-DE7DE69A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79D17-7D75-41A5-BB35-2257680E4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57310" r="33816" b="20000"/>
          <a:stretch/>
        </p:blipFill>
        <p:spPr>
          <a:xfrm>
            <a:off x="1593466" y="2328019"/>
            <a:ext cx="8040302" cy="29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57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2" ma:contentTypeDescription="Create a new document." ma:contentTypeScope="" ma:versionID="b1f2bee11412d181e74bcdfc69bc55f4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ed715b01663a6ee660ce41e3db3d5f3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38" nillable="true" ma:displayName="_activity" ma:hidden="true" ma:internalName="_activity">
      <xsd:simpleType>
        <xsd:restriction base="dms:Note"/>
      </xsd:simpleType>
    </xsd:element>
    <xsd:element name="MediaServiceObjectDetectorVersions" ma:index="3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_activity xmlns="d2816622-cc35-45ff-b38d-8694946a657f" xsi:nil="true"/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6191F135-C074-4E6A-AECF-5FBE41B420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DEDF6A-DC51-46B0-A9BE-340AB53D9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10B95-174C-4E7D-8CB3-85208186288D}">
  <ds:schemaRefs>
    <ds:schemaRef ds:uri="968dbe4d-483c-4bd7-8c7b-287a3305d3b6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2816622-cc35-45ff-b38d-8694946a657f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48</Words>
  <Application>Microsoft Office PowerPoint</Application>
  <PresentationFormat>Widescreen</PresentationFormat>
  <Paragraphs>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Calibri Light</vt:lpstr>
      <vt:lpstr>Retrospect</vt:lpstr>
      <vt:lpstr>Edutyping</vt:lpstr>
      <vt:lpstr>Surfing Safely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Surfing Safely Review Packet</vt:lpstr>
      <vt:lpstr>Cyber Safety</vt:lpstr>
      <vt:lpstr>PowerPoint Presentation</vt:lpstr>
      <vt:lpstr>PowerPoint Presentation</vt:lpstr>
      <vt:lpstr>Complete Cyber Safety Review Packet</vt:lpstr>
      <vt:lpstr>Online Behavior</vt:lpstr>
      <vt:lpstr>PowerPoint Presentation</vt:lpstr>
      <vt:lpstr>Complete Online Behavior Review Packet</vt:lpstr>
      <vt:lpstr>Email Rules &amp; Manners</vt:lpstr>
      <vt:lpstr>PowerPoint Presentation</vt:lpstr>
      <vt:lpstr>Complete Email Rules and Manners Review Packet</vt:lpstr>
      <vt:lpstr>Internet Search Tips</vt:lpstr>
      <vt:lpstr>Tips and Tricks for Searching </vt:lpstr>
      <vt:lpstr>Complete Online Behavior Review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Edutyping</dc:title>
  <dc:creator>Ellsworth, Tricia</dc:creator>
  <cp:lastModifiedBy>Ellsworth, Tricia</cp:lastModifiedBy>
  <cp:revision>1</cp:revision>
  <dcterms:created xsi:type="dcterms:W3CDTF">2023-08-31T17:07:23Z</dcterms:created>
  <dcterms:modified xsi:type="dcterms:W3CDTF">2023-08-31T17:22:43Z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